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Architecting Azure Resource Manager Virtual Machines"/>
          <p:cNvSpPr txBox="1"/>
          <p:nvPr>
            <p:ph type="ctrTitle"/>
          </p:nvPr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/>
          <a:lstStyle>
            <a:lvl1pPr defTabSz="841247">
              <a:defRPr sz="5520"/>
            </a:lvl1pPr>
          </a:lstStyle>
          <a:p>
            <a:pPr/>
            <a:r>
              <a:t>Architecting Azure Resource Manager Virtual Machines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20543775_1778716739086636_9030663918421253656_o.png" descr="20543775_1778716739086636_9030663918421253656_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